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A920-EED6-CE66-7768-382C985CAE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B61DD8-30AA-E463-5339-919A028CD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E2BCE39-2286-0798-B8CB-89A625E8403A}"/>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5" name="Footer Placeholder 4">
            <a:extLst>
              <a:ext uri="{FF2B5EF4-FFF2-40B4-BE49-F238E27FC236}">
                <a16:creationId xmlns:a16="http://schemas.microsoft.com/office/drawing/2014/main" id="{4BB391E4-1E14-FD92-BBE5-E1D8742AE0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B8BC44-84EE-D751-AACC-64EA02E2F2E0}"/>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294189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27DF-5322-D6C6-A0CE-99CA6981A15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EA6B2CD-FC5D-3EBB-70A4-CB1FA2904C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03C8BE-5E41-DF4A-B796-F9A0A51A4C9C}"/>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5" name="Footer Placeholder 4">
            <a:extLst>
              <a:ext uri="{FF2B5EF4-FFF2-40B4-BE49-F238E27FC236}">
                <a16:creationId xmlns:a16="http://schemas.microsoft.com/office/drawing/2014/main" id="{053C63DF-5E85-C26E-E6F5-5416666D47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2A4789-0531-D879-9C7D-FD7D66491844}"/>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16477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F973F1-413A-430D-BC86-0D9CFBB540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781AD7-3EC5-673F-7A72-21D1DE5690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FC1D36-218E-EE6A-B1E2-C913C2DCCFA4}"/>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5" name="Footer Placeholder 4">
            <a:extLst>
              <a:ext uri="{FF2B5EF4-FFF2-40B4-BE49-F238E27FC236}">
                <a16:creationId xmlns:a16="http://schemas.microsoft.com/office/drawing/2014/main" id="{0EBE52B2-4B57-AF48-A9CC-3102D4A799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895785-BB08-7C2F-F19A-BC23FA6A0409}"/>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88496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0C16A-EFC2-8C97-80F1-E11A980242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B35E98-3121-BF78-6124-34FA896028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C2FB9D-794D-42CD-3C84-EF638BCB03BF}"/>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5" name="Footer Placeholder 4">
            <a:extLst>
              <a:ext uri="{FF2B5EF4-FFF2-40B4-BE49-F238E27FC236}">
                <a16:creationId xmlns:a16="http://schemas.microsoft.com/office/drawing/2014/main" id="{01432D72-A990-103E-FB5B-C4623CCD86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C49621-8EF5-FBDF-B05E-D113F371DD82}"/>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19843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91A5-73C6-9504-206F-F5661D237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A18ACE3-D2C1-3F94-9083-9ABBC524EC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D36073-CB29-43E4-5A44-494EDFC79678}"/>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5" name="Footer Placeholder 4">
            <a:extLst>
              <a:ext uri="{FF2B5EF4-FFF2-40B4-BE49-F238E27FC236}">
                <a16:creationId xmlns:a16="http://schemas.microsoft.com/office/drawing/2014/main" id="{19B22397-A949-A54D-E2A8-579D649A39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502050-AEA1-B075-BFAB-83B6D489C3FF}"/>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234328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6DEE-1F30-13A9-1F26-0392A8EEAA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023D37-7F56-1E9D-15E4-E62733560E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1273B09-2C54-FF6E-2E4E-4AA5FEE1B5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4DCFAD3-14E6-CB5B-A1D0-D764CA1392EB}"/>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6" name="Footer Placeholder 5">
            <a:extLst>
              <a:ext uri="{FF2B5EF4-FFF2-40B4-BE49-F238E27FC236}">
                <a16:creationId xmlns:a16="http://schemas.microsoft.com/office/drawing/2014/main" id="{28BEF3BD-F5F2-78A8-A847-715E7A4204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4D607C-5A02-45CA-CF9C-C7D4BEF16E20}"/>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48600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6746C-CFCD-3891-3278-34025BD3E6F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0E8BED-3403-2489-2BE3-C3A9D5E99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B6315C-88F5-FC91-35B7-AA72F0121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2E0D80-AADA-49C4-66E8-5364D3E0D9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FFBEB5-BEF8-A458-95AF-C00C9D3DA7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4A46E50-1861-1DB4-AD05-11549FF70AD3}"/>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8" name="Footer Placeholder 7">
            <a:extLst>
              <a:ext uri="{FF2B5EF4-FFF2-40B4-BE49-F238E27FC236}">
                <a16:creationId xmlns:a16="http://schemas.microsoft.com/office/drawing/2014/main" id="{704A742A-F5E4-57B1-EFD8-E9B2657AAE8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3479957-1732-D1B6-246F-0BECA0B67A00}"/>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00784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892E-B365-2C9F-D270-8E9EE535D04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18D566-B0AE-90FE-F76F-3C2838D73560}"/>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4" name="Footer Placeholder 3">
            <a:extLst>
              <a:ext uri="{FF2B5EF4-FFF2-40B4-BE49-F238E27FC236}">
                <a16:creationId xmlns:a16="http://schemas.microsoft.com/office/drawing/2014/main" id="{A7ECE127-403B-03B2-EFB1-A31BE9417C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61116B3-AE1A-DF22-8D7A-8052E3F99F29}"/>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147272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928A7D-72E5-C99B-9402-67D4C4BB8FD4}"/>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3" name="Footer Placeholder 2">
            <a:extLst>
              <a:ext uri="{FF2B5EF4-FFF2-40B4-BE49-F238E27FC236}">
                <a16:creationId xmlns:a16="http://schemas.microsoft.com/office/drawing/2014/main" id="{B9B8BDDA-EAB2-48B4-E3B8-A62834BB945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0BF78A9-18A1-029B-A068-1AEEEBC1BFA4}"/>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269550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49D2-5D93-5845-B111-A266BD1B96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AA7B636-EF83-89BE-F5BC-5A0DB0C9F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8E91D2A-823A-B537-2EE0-F5A0D15EC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3B6CC-FFAF-80BA-8053-62A5D485D0C3}"/>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6" name="Footer Placeholder 5">
            <a:extLst>
              <a:ext uri="{FF2B5EF4-FFF2-40B4-BE49-F238E27FC236}">
                <a16:creationId xmlns:a16="http://schemas.microsoft.com/office/drawing/2014/main" id="{46F54729-30D1-0412-84F9-796F1C0BAB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04EB08-41C8-A280-2DC7-0131AF8DA77B}"/>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58182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937C-BD42-37BC-07C3-929E75AE2C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78E2E36-6326-E34E-3CEF-F80BDFFE38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EFDBB39-0565-AEFE-B50D-ED891279D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4F95E-1049-8ED2-1A1F-1E60B134E712}"/>
              </a:ext>
            </a:extLst>
          </p:cNvPr>
          <p:cNvSpPr>
            <a:spLocks noGrp="1"/>
          </p:cNvSpPr>
          <p:nvPr>
            <p:ph type="dt" sz="half" idx="10"/>
          </p:nvPr>
        </p:nvSpPr>
        <p:spPr/>
        <p:txBody>
          <a:bodyPr/>
          <a:lstStyle/>
          <a:p>
            <a:fld id="{B199AE8A-08E1-4536-A8D4-370C1CFCE573}" type="datetimeFigureOut">
              <a:rPr lang="en-GB" smtClean="0"/>
              <a:t>23/10/2023</a:t>
            </a:fld>
            <a:endParaRPr lang="en-GB"/>
          </a:p>
        </p:txBody>
      </p:sp>
      <p:sp>
        <p:nvSpPr>
          <p:cNvPr id="6" name="Footer Placeholder 5">
            <a:extLst>
              <a:ext uri="{FF2B5EF4-FFF2-40B4-BE49-F238E27FC236}">
                <a16:creationId xmlns:a16="http://schemas.microsoft.com/office/drawing/2014/main" id="{ADDB4912-5DC0-E0AB-2A80-E05D323750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D1C012-528B-DF0D-0390-F8F6957AB44F}"/>
              </a:ext>
            </a:extLst>
          </p:cNvPr>
          <p:cNvSpPr>
            <a:spLocks noGrp="1"/>
          </p:cNvSpPr>
          <p:nvPr>
            <p:ph type="sldNum" sz="quarter" idx="12"/>
          </p:nvPr>
        </p:nvSpPr>
        <p:spPr/>
        <p:txBody>
          <a:bodyPr/>
          <a:lstStyle/>
          <a:p>
            <a:fld id="{DAB0FD63-DF28-4AAA-BF32-C7364B8F20A6}" type="slidenum">
              <a:rPr lang="en-GB" smtClean="0"/>
              <a:t>‹#›</a:t>
            </a:fld>
            <a:endParaRPr lang="en-GB"/>
          </a:p>
        </p:txBody>
      </p:sp>
    </p:spTree>
    <p:extLst>
      <p:ext uri="{BB962C8B-B14F-4D97-AF65-F5344CB8AC3E}">
        <p14:creationId xmlns:p14="http://schemas.microsoft.com/office/powerpoint/2010/main" val="3031194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5F110-2333-FB35-B188-BCD7FA60C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89EFF6-8C62-E1FD-05A1-96A239658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C508AE-F40E-7761-B229-9DB90EDBC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9AE8A-08E1-4536-A8D4-370C1CFCE573}" type="datetimeFigureOut">
              <a:rPr lang="en-GB" smtClean="0"/>
              <a:t>23/10/2023</a:t>
            </a:fld>
            <a:endParaRPr lang="en-GB"/>
          </a:p>
        </p:txBody>
      </p:sp>
      <p:sp>
        <p:nvSpPr>
          <p:cNvPr id="5" name="Footer Placeholder 4">
            <a:extLst>
              <a:ext uri="{FF2B5EF4-FFF2-40B4-BE49-F238E27FC236}">
                <a16:creationId xmlns:a16="http://schemas.microsoft.com/office/drawing/2014/main" id="{5C97DF0F-37EB-F14F-8C1A-EAA94B2219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11DBD6F-B698-337B-79F2-3593D40168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B0FD63-DF28-4AAA-BF32-C7364B8F20A6}" type="slidenum">
              <a:rPr lang="en-GB" smtClean="0"/>
              <a:t>‹#›</a:t>
            </a:fld>
            <a:endParaRPr lang="en-GB"/>
          </a:p>
        </p:txBody>
      </p:sp>
    </p:spTree>
    <p:extLst>
      <p:ext uri="{BB962C8B-B14F-4D97-AF65-F5344CB8AC3E}">
        <p14:creationId xmlns:p14="http://schemas.microsoft.com/office/powerpoint/2010/main" val="1302849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6.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W MAPS! - GANG BEASTS - YouTube">
            <a:extLst>
              <a:ext uri="{FF2B5EF4-FFF2-40B4-BE49-F238E27FC236}">
                <a16:creationId xmlns:a16="http://schemas.microsoft.com/office/drawing/2014/main" id="{F595BE9F-9199-09CA-105D-CAC5CC139633}"/>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C771AC-FAE8-60CF-2DF3-5D5FE37F2DD5}"/>
              </a:ext>
            </a:extLst>
          </p:cNvPr>
          <p:cNvSpPr>
            <a:spLocks noGrp="1"/>
          </p:cNvSpPr>
          <p:nvPr>
            <p:ph type="ctrTitle"/>
          </p:nvPr>
        </p:nvSpPr>
        <p:spPr>
          <a:xfrm>
            <a:off x="1748590" y="2895600"/>
            <a:ext cx="7283116" cy="942796"/>
          </a:xfrm>
        </p:spPr>
        <p:txBody>
          <a:bodyPr>
            <a:normAutofit/>
          </a:bodyPr>
          <a:lstStyle/>
          <a:p>
            <a:r>
              <a:rPr lang="en-GB" dirty="0">
                <a:solidFill>
                  <a:srgbClr val="FFFFFF"/>
                </a:solidFill>
              </a:rPr>
              <a:t>Clash of Cosplayers</a:t>
            </a:r>
          </a:p>
        </p:txBody>
      </p:sp>
    </p:spTree>
    <p:extLst>
      <p:ext uri="{BB962C8B-B14F-4D97-AF65-F5344CB8AC3E}">
        <p14:creationId xmlns:p14="http://schemas.microsoft.com/office/powerpoint/2010/main" val="400072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Botanik Hotel Resort | Activities Entertainment | Delphin Hotels &amp; Resorts">
            <a:extLst>
              <a:ext uri="{FF2B5EF4-FFF2-40B4-BE49-F238E27FC236}">
                <a16:creationId xmlns:a16="http://schemas.microsoft.com/office/drawing/2014/main" id="{26529E30-2F05-92CE-B1D5-AA30BC0D0B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094" b="13342"/>
          <a:stretch/>
        </p:blipFill>
        <p:spPr bwMode="auto">
          <a:xfrm>
            <a:off x="8034884" y="4572096"/>
            <a:ext cx="4115826" cy="21779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abour Accommodation Facilities – RMCO">
            <a:extLst>
              <a:ext uri="{FF2B5EF4-FFF2-40B4-BE49-F238E27FC236}">
                <a16:creationId xmlns:a16="http://schemas.microsoft.com/office/drawing/2014/main" id="{B9EBBAD8-BAE7-ABEE-BCA8-A190601A3A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95" r="2" b="2"/>
          <a:stretch/>
        </p:blipFill>
        <p:spPr bwMode="auto">
          <a:xfrm>
            <a:off x="8195999" y="169254"/>
            <a:ext cx="3826711" cy="20661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tel Reception Design | Bespoke Reception Desks - Furnotel">
            <a:extLst>
              <a:ext uri="{FF2B5EF4-FFF2-40B4-BE49-F238E27FC236}">
                <a16:creationId xmlns:a16="http://schemas.microsoft.com/office/drawing/2014/main" id="{93DE0F56-007F-10AA-3989-8EC1FD6EE8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7" r="-1" b="-1"/>
          <a:stretch/>
        </p:blipFill>
        <p:spPr bwMode="auto">
          <a:xfrm>
            <a:off x="191087" y="4070780"/>
            <a:ext cx="3808694" cy="2624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K lodging-specialized concept for staff accommodation | Link hotel">
            <a:extLst>
              <a:ext uri="{FF2B5EF4-FFF2-40B4-BE49-F238E27FC236}">
                <a16:creationId xmlns:a16="http://schemas.microsoft.com/office/drawing/2014/main" id="{FA758E8F-157D-CFE5-87A8-91BCF69A67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40" b="3"/>
          <a:stretch/>
        </p:blipFill>
        <p:spPr bwMode="auto">
          <a:xfrm>
            <a:off x="4185626" y="4074509"/>
            <a:ext cx="3814183" cy="26051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ooden reception desk - NORDIC - GEKIPS - for hotel">
            <a:extLst>
              <a:ext uri="{FF2B5EF4-FFF2-40B4-BE49-F238E27FC236}">
                <a16:creationId xmlns:a16="http://schemas.microsoft.com/office/drawing/2014/main" id="{932B6B8B-CA70-8577-C434-75850E125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709" r="2" b="15654"/>
          <a:stretch/>
        </p:blipFill>
        <p:spPr bwMode="auto">
          <a:xfrm>
            <a:off x="8179442" y="2391883"/>
            <a:ext cx="3826711" cy="20722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tel Café Royal - Hotel Review | Condé Nast Traveler">
            <a:extLst>
              <a:ext uri="{FF2B5EF4-FFF2-40B4-BE49-F238E27FC236}">
                <a16:creationId xmlns:a16="http://schemas.microsoft.com/office/drawing/2014/main" id="{CBAAC274-8609-CD70-17AB-3A8319E6A87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25" r="2" b="954"/>
          <a:stretch/>
        </p:blipFill>
        <p:spPr bwMode="auto">
          <a:xfrm>
            <a:off x="185847" y="85726"/>
            <a:ext cx="7629396"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835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6">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staurant and All-you-can-eat Buffet - Montecarlo Hotel Roses Costa Brava">
            <a:extLst>
              <a:ext uri="{FF2B5EF4-FFF2-40B4-BE49-F238E27FC236}">
                <a16:creationId xmlns:a16="http://schemas.microsoft.com/office/drawing/2014/main" id="{2539F668-5868-B6D6-A186-05D82BFE4B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70" r="2" b="4447"/>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ekday Buffet Lunch | Carlton City Hotel">
            <a:extLst>
              <a:ext uri="{FF2B5EF4-FFF2-40B4-BE49-F238E27FC236}">
                <a16:creationId xmlns:a16="http://schemas.microsoft.com/office/drawing/2014/main" id="{BF4F4139-B66B-2D2F-E5FD-C2EACA1EAA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99" r="2" b="6215"/>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 Chamberlain Hotel | Pub and Hotel in Tower Hill">
            <a:extLst>
              <a:ext uri="{FF2B5EF4-FFF2-40B4-BE49-F238E27FC236}">
                <a16:creationId xmlns:a16="http://schemas.microsoft.com/office/drawing/2014/main" id="{4C734011-EDB4-39A7-FB88-B6D234494C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15" r="2" b="19630"/>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E BRIDGE HOTEL, Newcastle upon Tyne - Updated 2023 Restaurant Reviews,  Photos &amp; Phone Number - Tripadvisor">
            <a:extLst>
              <a:ext uri="{FF2B5EF4-FFF2-40B4-BE49-F238E27FC236}">
                <a16:creationId xmlns:a16="http://schemas.microsoft.com/office/drawing/2014/main" id="{9CA62769-E23A-FB98-877D-6BBB33F005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022" r="5" b="3033"/>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Scarbrough Hotel, Leeds - Leeds City Centre - Menu, Prices &amp; Restaurant  Reviews - Tripadvisor">
            <a:extLst>
              <a:ext uri="{FF2B5EF4-FFF2-40B4-BE49-F238E27FC236}">
                <a16:creationId xmlns:a16="http://schemas.microsoft.com/office/drawing/2014/main" id="{9C3B8D7F-9569-B1A8-4F82-1F13032A05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 b="8745"/>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ut First, Coffee at these Cool Hotel Cafes | Passport Magazine">
            <a:extLst>
              <a:ext uri="{FF2B5EF4-FFF2-40B4-BE49-F238E27FC236}">
                <a16:creationId xmlns:a16="http://schemas.microsoft.com/office/drawing/2014/main" id="{6E574CBD-AC2C-9B51-681E-FC6D86BE20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06" r="2" b="5204"/>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08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ub Hotels | Pints at the Pub or a Holiday? Why Not Combine the Two">
            <a:extLst>
              <a:ext uri="{FF2B5EF4-FFF2-40B4-BE49-F238E27FC236}">
                <a16:creationId xmlns:a16="http://schemas.microsoft.com/office/drawing/2014/main" id="{F7D23AD9-125C-7B11-3753-E41E27A540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00" r="-3" b="6719"/>
          <a:stretch/>
        </p:blipFill>
        <p:spPr bwMode="auto">
          <a:xfrm>
            <a:off x="5219700" y="3270490"/>
            <a:ext cx="6204204" cy="358750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a Rave? - Guide to Raving | iHeartRaves">
            <a:extLst>
              <a:ext uri="{FF2B5EF4-FFF2-40B4-BE49-F238E27FC236}">
                <a16:creationId xmlns:a16="http://schemas.microsoft.com/office/drawing/2014/main" id="{284C0B97-F868-1A53-5B22-5190F516E5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021" r="1" b="1"/>
          <a:stretch/>
        </p:blipFill>
        <p:spPr bwMode="auto">
          <a:xfrm>
            <a:off x="0" y="1"/>
            <a:ext cx="7279893" cy="4020156"/>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The Station Hotel | Brighton - Brighton Restaurants Guide and Directory">
            <a:extLst>
              <a:ext uri="{FF2B5EF4-FFF2-40B4-BE49-F238E27FC236}">
                <a16:creationId xmlns:a16="http://schemas.microsoft.com/office/drawing/2014/main" id="{B58BA47A-01D6-884B-A8F1-730FBEE6D4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6" r="17941" b="4"/>
          <a:stretch/>
        </p:blipFill>
        <p:spPr bwMode="auto">
          <a:xfrm>
            <a:off x="7353300" y="0"/>
            <a:ext cx="4070604" cy="32451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TREAM] The EDC Orlando Virtual Rave-A-Thon is Now Live - EDM.com - The  Latest Electronic Dance Music News, Reviews &amp; Artists">
            <a:extLst>
              <a:ext uri="{FF2B5EF4-FFF2-40B4-BE49-F238E27FC236}">
                <a16:creationId xmlns:a16="http://schemas.microsoft.com/office/drawing/2014/main" id="{0A5C0D84-CF49-5372-446B-A629440540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734" b="6624"/>
          <a:stretch/>
        </p:blipFill>
        <p:spPr bwMode="auto">
          <a:xfrm>
            <a:off x="0" y="4065775"/>
            <a:ext cx="5105399" cy="2792224"/>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25414FA1-2D4C-41DB-83DE-4F3E38C10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21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5" name="Rectangle 4114">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8" name="Picture 12" descr="Beyond Wonderland | Music in Los Angeles">
            <a:extLst>
              <a:ext uri="{FF2B5EF4-FFF2-40B4-BE49-F238E27FC236}">
                <a16:creationId xmlns:a16="http://schemas.microsoft.com/office/drawing/2014/main" id="{04C3505F-06C5-0ED5-3B3E-F70A01272B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16" r="2647" b="1"/>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42 Festival Accessories, Gear &amp; Must Haves To Bring To a Rave">
            <a:extLst>
              <a:ext uri="{FF2B5EF4-FFF2-40B4-BE49-F238E27FC236}">
                <a16:creationId xmlns:a16="http://schemas.microsoft.com/office/drawing/2014/main" id="{DB9CD46B-8A4D-7E23-0F22-D73CEDA36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012" r="2" b="2"/>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ew laws to hold drug dealers responsible for NSW music festival deaths">
            <a:extLst>
              <a:ext uri="{FF2B5EF4-FFF2-40B4-BE49-F238E27FC236}">
                <a16:creationId xmlns:a16="http://schemas.microsoft.com/office/drawing/2014/main" id="{0F7625AB-1EBD-5E2D-9C76-24EBD5A5D8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394" r="2" b="2"/>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zed Muzic: DNB Free Rave - Coventry | HMV EMPIRE COVENTRY Coventry | Sat  24th June 2023 Lineup">
            <a:extLst>
              <a:ext uri="{FF2B5EF4-FFF2-40B4-BE49-F238E27FC236}">
                <a16:creationId xmlns:a16="http://schemas.microsoft.com/office/drawing/2014/main" id="{7589464B-0388-BD82-E5EB-F16D457D0F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187" r="5" b="28103"/>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ave vs. Music Festival - Guide to Raving | iHeartRaves">
            <a:extLst>
              <a:ext uri="{FF2B5EF4-FFF2-40B4-BE49-F238E27FC236}">
                <a16:creationId xmlns:a16="http://schemas.microsoft.com/office/drawing/2014/main" id="{82B554D7-5638-1B8C-0D2B-90317FB591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39" r="-5" b="7562"/>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42 Festival Accessories, Gear &amp; Must Haves To Bring To a Rave">
            <a:extLst>
              <a:ext uri="{FF2B5EF4-FFF2-40B4-BE49-F238E27FC236}">
                <a16:creationId xmlns:a16="http://schemas.microsoft.com/office/drawing/2014/main" id="{9E6BF57D-1FFF-059B-4678-A36ED01E021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511" r="2" b="9114"/>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708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36">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Discover 159+ festival party decorations - vova.edu.vn">
            <a:extLst>
              <a:ext uri="{FF2B5EF4-FFF2-40B4-BE49-F238E27FC236}">
                <a16:creationId xmlns:a16="http://schemas.microsoft.com/office/drawing/2014/main" id="{B87A79B8-7980-77FB-CE11-DCA7FDB022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 r="2" b="9540"/>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sychedelic Retro Outdoor Festival Decoration – Worlds Of Wonder Decor |  epicrally.co.uk">
            <a:extLst>
              <a:ext uri="{FF2B5EF4-FFF2-40B4-BE49-F238E27FC236}">
                <a16:creationId xmlns:a16="http://schemas.microsoft.com/office/drawing/2014/main" id="{BEF526C4-A3BB-99EB-D8C2-6C3275C9CE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324" r="2" b="6690"/>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Psychedelic Retro | Indoor Venue Decoration - Worlds Of Wonder Decor">
            <a:extLst>
              <a:ext uri="{FF2B5EF4-FFF2-40B4-BE49-F238E27FC236}">
                <a16:creationId xmlns:a16="http://schemas.microsoft.com/office/drawing/2014/main" id="{5C1CA8B7-4B50-05FB-510F-42A13386B1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59" r="2" b="29488"/>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sychedelic Retro | Outdoor Festival Decoration - Worlds Of Wonder Decor">
            <a:extLst>
              <a:ext uri="{FF2B5EF4-FFF2-40B4-BE49-F238E27FC236}">
                <a16:creationId xmlns:a16="http://schemas.microsoft.com/office/drawing/2014/main" id="{08B4B65D-362A-B201-3944-D66B245A9D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 b="8708"/>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Psychedelic Retro | Indoor Venue Decoration - Worlds Of Wonder Decor">
            <a:extLst>
              <a:ext uri="{FF2B5EF4-FFF2-40B4-BE49-F238E27FC236}">
                <a16:creationId xmlns:a16="http://schemas.microsoft.com/office/drawing/2014/main" id="{897F3B12-A379-84D5-D240-882359855F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 b="8745"/>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V PSYCHEDELIC RAVE Party Tent Décor Theme- Add this décor to a party tent|  Lay-z-days Event's™">
            <a:extLst>
              <a:ext uri="{FF2B5EF4-FFF2-40B4-BE49-F238E27FC236}">
                <a16:creationId xmlns:a16="http://schemas.microsoft.com/office/drawing/2014/main" id="{1C43B544-A168-8383-B65C-3B8EB0DC71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 b="34697"/>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05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gile Recycling Bins, 60L or 70L | Unisan UK">
            <a:extLst>
              <a:ext uri="{FF2B5EF4-FFF2-40B4-BE49-F238E27FC236}">
                <a16:creationId xmlns:a16="http://schemas.microsoft.com/office/drawing/2014/main" id="{C344EEEC-ED66-F086-15D7-EBBB940CB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743450" cy="31627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raft Beer Gift | British Beers Mixed Case with Glass | Beerhunter">
            <a:extLst>
              <a:ext uri="{FF2B5EF4-FFF2-40B4-BE49-F238E27FC236}">
                <a16:creationId xmlns:a16="http://schemas.microsoft.com/office/drawing/2014/main" id="{D8F47D05-FF11-FC2B-2719-4699689C1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1" y="85725"/>
            <a:ext cx="398145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ood - Wikipedia">
            <a:extLst>
              <a:ext uri="{FF2B5EF4-FFF2-40B4-BE49-F238E27FC236}">
                <a16:creationId xmlns:a16="http://schemas.microsoft.com/office/drawing/2014/main" id="{DC9B14CB-7477-A09D-B142-DEF42FFBB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695212"/>
            <a:ext cx="4744181" cy="316278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stereo with lights on speakers - OFF-59% &gt; Shipping free">
            <a:extLst>
              <a:ext uri="{FF2B5EF4-FFF2-40B4-BE49-F238E27FC236}">
                <a16:creationId xmlns:a16="http://schemas.microsoft.com/office/drawing/2014/main" id="{C50B80A5-E60C-B120-E32C-A228CA0AA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3562350"/>
            <a:ext cx="3524249" cy="329565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Numatic Henry Hoover HVR160 Floor Vacuum Cleaner Vacuum Cleaner for Dry  Vacuuming, 10m Cable, 230V ac, UK Plug | RS">
            <a:extLst>
              <a:ext uri="{FF2B5EF4-FFF2-40B4-BE49-F238E27FC236}">
                <a16:creationId xmlns:a16="http://schemas.microsoft.com/office/drawing/2014/main" id="{84BEDDE6-8526-58E7-4D65-B7EB5D2CC0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445" r="23848"/>
          <a:stretch/>
        </p:blipFill>
        <p:spPr bwMode="auto">
          <a:xfrm>
            <a:off x="9219472" y="3811484"/>
            <a:ext cx="2905573" cy="304651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mhomel 12-Piece White Porcelain Dinner Plates, Round Dessert or Salad Plate,  Serving Dishes, Dinnerware Sets, Scratch Resistant, Lead-Free, Microwave,  Oven and Dishwasher Safe (10.5-inch) : Amazon.co.uk: Home &amp; Kitchen">
            <a:extLst>
              <a:ext uri="{FF2B5EF4-FFF2-40B4-BE49-F238E27FC236}">
                <a16:creationId xmlns:a16="http://schemas.microsoft.com/office/drawing/2014/main" id="{49AF0259-158E-05E6-8DC2-DE354E3B54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000" y="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6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6">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8" name="Picture 10" descr="15 Foods You Should Avoid At A Buffet">
            <a:extLst>
              <a:ext uri="{FF2B5EF4-FFF2-40B4-BE49-F238E27FC236}">
                <a16:creationId xmlns:a16="http://schemas.microsoft.com/office/drawing/2014/main" id="{8987152B-3048-5A04-76AE-5EDF1194D0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69" b="10379"/>
          <a:stretch/>
        </p:blipFill>
        <p:spPr bwMode="auto">
          <a:xfrm>
            <a:off x="0" y="0"/>
            <a:ext cx="7951936" cy="379095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What makes the perfect pint? | The Spectator">
            <a:extLst>
              <a:ext uri="{FF2B5EF4-FFF2-40B4-BE49-F238E27FC236}">
                <a16:creationId xmlns:a16="http://schemas.microsoft.com/office/drawing/2014/main" id="{013071BE-261C-ACDC-93C6-D2072D3154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5528"/>
          <a:stretch/>
        </p:blipFill>
        <p:spPr bwMode="auto">
          <a:xfrm>
            <a:off x="7999809" y="-1"/>
            <a:ext cx="4189143" cy="2237693"/>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uy Glaceau Smartwater Plastic Bottle 24 x 600ml">
            <a:extLst>
              <a:ext uri="{FF2B5EF4-FFF2-40B4-BE49-F238E27FC236}">
                <a16:creationId xmlns:a16="http://schemas.microsoft.com/office/drawing/2014/main" id="{DD8CFE59-10D1-41FD-078F-CB9FA607A9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2" t="8766" r="3469" b="9487"/>
          <a:stretch/>
        </p:blipFill>
        <p:spPr bwMode="auto">
          <a:xfrm>
            <a:off x="3048" y="3790950"/>
            <a:ext cx="3495675" cy="311357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omy Casa Set of 4 Dining Chairs Soft Chairs and Backrest Kitchen Chairs  with Solid Metal Legs for Living Room Lounge Home Brown : Amazon.co.uk:  Home &amp; Kitchen">
            <a:extLst>
              <a:ext uri="{FF2B5EF4-FFF2-40B4-BE49-F238E27FC236}">
                <a16:creationId xmlns:a16="http://schemas.microsoft.com/office/drawing/2014/main" id="{7751EAE2-74C0-FDA6-5725-491A0E9F63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11"/>
          <a:stretch/>
        </p:blipFill>
        <p:spPr bwMode="auto">
          <a:xfrm>
            <a:off x="3498723" y="4010025"/>
            <a:ext cx="4369506" cy="28479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mazing Luxury Walnut Wood Table Live Edge Table Office - Etsy New Zealand">
            <a:extLst>
              <a:ext uri="{FF2B5EF4-FFF2-40B4-BE49-F238E27FC236}">
                <a16:creationId xmlns:a16="http://schemas.microsoft.com/office/drawing/2014/main" id="{6C530178-3BB6-385A-5880-D8CB2FAEF1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051" r="2" b="29972"/>
          <a:stretch/>
        </p:blipFill>
        <p:spPr bwMode="auto">
          <a:xfrm>
            <a:off x="7999809" y="2309424"/>
            <a:ext cx="4189143" cy="22435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elody 20 Piece Stainless Steel Cutlery Set | Costco UK">
            <a:extLst>
              <a:ext uri="{FF2B5EF4-FFF2-40B4-BE49-F238E27FC236}">
                <a16:creationId xmlns:a16="http://schemas.microsoft.com/office/drawing/2014/main" id="{17CEFDA0-F2D9-16BE-3AE6-494103F21C7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648" r="2" b="22340"/>
          <a:stretch/>
        </p:blipFill>
        <p:spPr bwMode="auto">
          <a:xfrm>
            <a:off x="7999809" y="4620306"/>
            <a:ext cx="4189143" cy="223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32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528E2-B69E-237F-4E64-9B77C5AD9466}"/>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a:t>Icons of items</a:t>
            </a:r>
          </a:p>
        </p:txBody>
      </p:sp>
      <p:sp>
        <p:nvSpPr>
          <p:cNvPr id="1045"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Water bottle - Free food icons">
            <a:extLst>
              <a:ext uri="{FF2B5EF4-FFF2-40B4-BE49-F238E27FC236}">
                <a16:creationId xmlns:a16="http://schemas.microsoft.com/office/drawing/2014/main" id="{1CBA4E5A-522D-62C0-EF24-37091D208F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33" y="2999151"/>
            <a:ext cx="2832069" cy="28320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ser - Free security icons">
            <a:extLst>
              <a:ext uri="{FF2B5EF4-FFF2-40B4-BE49-F238E27FC236}">
                <a16:creationId xmlns:a16="http://schemas.microsoft.com/office/drawing/2014/main" id="{B84B2328-4D95-17A9-6211-569C471C0E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78938" y="2999151"/>
            <a:ext cx="2832069" cy="28320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igarette lighter icon simple style Royalty Free Vector">
            <a:extLst>
              <a:ext uri="{FF2B5EF4-FFF2-40B4-BE49-F238E27FC236}">
                <a16:creationId xmlns:a16="http://schemas.microsoft.com/office/drawing/2014/main" id="{36091F0B-D9E3-1476-5F31-1E1CD6586A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6180993" y="2884337"/>
            <a:ext cx="2832069" cy="30616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opping cart - Free commerce icons">
            <a:extLst>
              <a:ext uri="{FF2B5EF4-FFF2-40B4-BE49-F238E27FC236}">
                <a16:creationId xmlns:a16="http://schemas.microsoft.com/office/drawing/2014/main" id="{FDC0B701-BDD7-C885-BDA0-6C4A470F3F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61797" y="2999151"/>
            <a:ext cx="2832069" cy="283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F37B4-04FB-8F39-2A16-BFEE3B7894A4}"/>
              </a:ext>
            </a:extLst>
          </p:cNvPr>
          <p:cNvSpPr>
            <a:spLocks noGrp="1"/>
          </p:cNvSpPr>
          <p:nvPr>
            <p:ph type="title"/>
          </p:nvPr>
        </p:nvSpPr>
        <p:spPr>
          <a:xfrm>
            <a:off x="1" y="0"/>
            <a:ext cx="3192378" cy="737937"/>
          </a:xfrm>
        </p:spPr>
        <p:txBody>
          <a:bodyPr>
            <a:normAutofit/>
          </a:bodyPr>
          <a:lstStyle/>
          <a:p>
            <a:r>
              <a:rPr lang="en-GB" sz="3600" dirty="0"/>
              <a:t>Colour scheme </a:t>
            </a:r>
          </a:p>
        </p:txBody>
      </p:sp>
      <p:sp>
        <p:nvSpPr>
          <p:cNvPr id="3" name="Content Placeholder 2">
            <a:extLst>
              <a:ext uri="{FF2B5EF4-FFF2-40B4-BE49-F238E27FC236}">
                <a16:creationId xmlns:a16="http://schemas.microsoft.com/office/drawing/2014/main" id="{30EB8BAC-E48F-CDB8-996E-9CFDC0FBF0CB}"/>
              </a:ext>
            </a:extLst>
          </p:cNvPr>
          <p:cNvSpPr>
            <a:spLocks noGrp="1"/>
          </p:cNvSpPr>
          <p:nvPr>
            <p:ph idx="1"/>
          </p:nvPr>
        </p:nvSpPr>
        <p:spPr>
          <a:xfrm>
            <a:off x="-1" y="1690688"/>
            <a:ext cx="12079705" cy="4351338"/>
          </a:xfrm>
        </p:spPr>
        <p:txBody>
          <a:bodyPr>
            <a:normAutofit/>
          </a:bodyPr>
          <a:lstStyle/>
          <a:p>
            <a:pPr marL="0" indent="0">
              <a:buNone/>
            </a:pPr>
            <a:r>
              <a:rPr lang="en-GB" sz="2000" dirty="0"/>
              <a:t>Very bright, eye catching and variant range of colours to represent outlandishness in our game </a:t>
            </a:r>
          </a:p>
          <a:p>
            <a:pPr marL="0" indent="0">
              <a:buNone/>
            </a:pPr>
            <a:r>
              <a:rPr lang="en-GB" sz="2000" dirty="0"/>
              <a:t>Red colour is used on Blood (Maybe if we had time) containers, boxes, breakable </a:t>
            </a:r>
          </a:p>
          <a:p>
            <a:pPr marL="0" indent="0">
              <a:buNone/>
            </a:pPr>
            <a:r>
              <a:rPr lang="en-GB" sz="2000" dirty="0"/>
              <a:t>Yellow colour item colour </a:t>
            </a:r>
          </a:p>
          <a:p>
            <a:pPr marL="0" indent="0">
              <a:buNone/>
            </a:pPr>
            <a:r>
              <a:rPr lang="en-GB" sz="2000" dirty="0"/>
              <a:t>Turquoise and Green colour will be used on the costumes, floor </a:t>
            </a:r>
          </a:p>
        </p:txBody>
      </p:sp>
      <p:pic>
        <p:nvPicPr>
          <p:cNvPr id="4" name="Picture 3">
            <a:extLst>
              <a:ext uri="{FF2B5EF4-FFF2-40B4-BE49-F238E27FC236}">
                <a16:creationId xmlns:a16="http://schemas.microsoft.com/office/drawing/2014/main" id="{3085677C-6A82-C0FC-160F-E4F9C0DC49C5}"/>
              </a:ext>
            </a:extLst>
          </p:cNvPr>
          <p:cNvPicPr>
            <a:picLocks noChangeAspect="1"/>
          </p:cNvPicPr>
          <p:nvPr/>
        </p:nvPicPr>
        <p:blipFill rotWithShape="1">
          <a:blip r:embed="rId2"/>
          <a:srcRect l="20150" r="40157"/>
          <a:stretch/>
        </p:blipFill>
        <p:spPr>
          <a:xfrm>
            <a:off x="7638431" y="0"/>
            <a:ext cx="2251657" cy="1690688"/>
          </a:xfrm>
          <a:prstGeom prst="rect">
            <a:avLst/>
          </a:prstGeom>
        </p:spPr>
      </p:pic>
      <p:pic>
        <p:nvPicPr>
          <p:cNvPr id="7" name="Picture 6">
            <a:extLst>
              <a:ext uri="{FF2B5EF4-FFF2-40B4-BE49-F238E27FC236}">
                <a16:creationId xmlns:a16="http://schemas.microsoft.com/office/drawing/2014/main" id="{D5F60386-249D-A4D3-EBB0-2F4D561C2C60}"/>
              </a:ext>
            </a:extLst>
          </p:cNvPr>
          <p:cNvPicPr>
            <a:picLocks noChangeAspect="1"/>
          </p:cNvPicPr>
          <p:nvPr/>
        </p:nvPicPr>
        <p:blipFill rotWithShape="1">
          <a:blip r:embed="rId2"/>
          <a:srcRect l="79890"/>
          <a:stretch/>
        </p:blipFill>
        <p:spPr>
          <a:xfrm>
            <a:off x="11053010" y="7790"/>
            <a:ext cx="1138990" cy="1721845"/>
          </a:xfrm>
          <a:prstGeom prst="rect">
            <a:avLst/>
          </a:prstGeom>
        </p:spPr>
      </p:pic>
      <p:pic>
        <p:nvPicPr>
          <p:cNvPr id="15" name="Picture 14">
            <a:extLst>
              <a:ext uri="{FF2B5EF4-FFF2-40B4-BE49-F238E27FC236}">
                <a16:creationId xmlns:a16="http://schemas.microsoft.com/office/drawing/2014/main" id="{EF4D3533-9962-F0FA-B848-0000B5CAD12E}"/>
              </a:ext>
            </a:extLst>
          </p:cNvPr>
          <p:cNvPicPr>
            <a:picLocks noChangeAspect="1"/>
          </p:cNvPicPr>
          <p:nvPr/>
        </p:nvPicPr>
        <p:blipFill>
          <a:blip r:embed="rId3"/>
          <a:stretch>
            <a:fillRect/>
          </a:stretch>
        </p:blipFill>
        <p:spPr>
          <a:xfrm>
            <a:off x="9890088" y="7790"/>
            <a:ext cx="1162922" cy="1721846"/>
          </a:xfrm>
          <a:prstGeom prst="rect">
            <a:avLst/>
          </a:prstGeom>
        </p:spPr>
      </p:pic>
    </p:spTree>
    <p:extLst>
      <p:ext uri="{BB962C8B-B14F-4D97-AF65-F5344CB8AC3E}">
        <p14:creationId xmlns:p14="http://schemas.microsoft.com/office/powerpoint/2010/main" val="239878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W MAPS! - GANG BEASTS - YouTube">
            <a:extLst>
              <a:ext uri="{FF2B5EF4-FFF2-40B4-BE49-F238E27FC236}">
                <a16:creationId xmlns:a16="http://schemas.microsoft.com/office/drawing/2014/main" id="{726EE51F-0AC6-D9D7-64C0-E5A831AAB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238874" cy="35093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14D45F3-EC96-7095-7421-375EB1591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96540"/>
            <a:ext cx="6238875" cy="35093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ang Beasts Review (Switch) - Hey Poor Player">
            <a:extLst>
              <a:ext uri="{FF2B5EF4-FFF2-40B4-BE49-F238E27FC236}">
                <a16:creationId xmlns:a16="http://schemas.microsoft.com/office/drawing/2014/main" id="{5236F753-07A1-48DF-BE21-A9BD53335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707" y="0"/>
            <a:ext cx="6038293" cy="33965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reenlight Update, Beast Sizes, and Incinerator Stage Gameplay news - Gang  Beasts (prototype) - Indie DB">
            <a:extLst>
              <a:ext uri="{FF2B5EF4-FFF2-40B4-BE49-F238E27FC236}">
                <a16:creationId xmlns:a16="http://schemas.microsoft.com/office/drawing/2014/main" id="{89E4CE7B-9EF1-70B5-5762-63592C46E5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2701" y="3396540"/>
            <a:ext cx="6149299" cy="34614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D7E5BE1-6763-228A-EC0C-52B440AD6DF3}"/>
              </a:ext>
            </a:extLst>
          </p:cNvPr>
          <p:cNvSpPr>
            <a:spLocks noGrp="1"/>
          </p:cNvSpPr>
          <p:nvPr>
            <p:ph type="title"/>
          </p:nvPr>
        </p:nvSpPr>
        <p:spPr>
          <a:xfrm>
            <a:off x="4524320" y="-2"/>
            <a:ext cx="3027947" cy="813218"/>
          </a:xfrm>
        </p:spPr>
        <p:txBody>
          <a:bodyPr/>
          <a:lstStyle/>
          <a:p>
            <a:r>
              <a:rPr lang="en-GB" dirty="0">
                <a:solidFill>
                  <a:schemeClr val="bg1"/>
                </a:solidFill>
              </a:rPr>
              <a:t>Gang beasts </a:t>
            </a:r>
          </a:p>
        </p:txBody>
      </p:sp>
    </p:spTree>
    <p:extLst>
      <p:ext uri="{BB962C8B-B14F-4D97-AF65-F5344CB8AC3E}">
        <p14:creationId xmlns:p14="http://schemas.microsoft.com/office/powerpoint/2010/main" val="938455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Full House - Hotline Miami Guide - IGN">
            <a:extLst>
              <a:ext uri="{FF2B5EF4-FFF2-40B4-BE49-F238E27FC236}">
                <a16:creationId xmlns:a16="http://schemas.microsoft.com/office/drawing/2014/main" id="{380BD244-B63E-4CC7-5A72-903E66676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3832" y="-116194"/>
            <a:ext cx="4443705" cy="36309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tline Miami Review - GameSpot">
            <a:extLst>
              <a:ext uri="{FF2B5EF4-FFF2-40B4-BE49-F238E27FC236}">
                <a16:creationId xmlns:a16="http://schemas.microsoft.com/office/drawing/2014/main" id="{621DBBDB-1D96-D93E-EF04-CF5310F5F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2" y="0"/>
            <a:ext cx="6095998" cy="35147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ull House - Hotline Miami Guide - IGN">
            <a:extLst>
              <a:ext uri="{FF2B5EF4-FFF2-40B4-BE49-F238E27FC236}">
                <a16:creationId xmlns:a16="http://schemas.microsoft.com/office/drawing/2014/main" id="{385767E8-D50F-406E-147C-96DA92E6F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16194"/>
            <a:ext cx="4067134" cy="3630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CB2B79-8BE8-0065-D2AB-D7AB8BE99318}"/>
              </a:ext>
            </a:extLst>
          </p:cNvPr>
          <p:cNvPicPr>
            <a:picLocks noChangeAspect="1"/>
          </p:cNvPicPr>
          <p:nvPr/>
        </p:nvPicPr>
        <p:blipFill>
          <a:blip r:embed="rId5"/>
          <a:stretch>
            <a:fillRect/>
          </a:stretch>
        </p:blipFill>
        <p:spPr>
          <a:xfrm>
            <a:off x="-4837" y="3514724"/>
            <a:ext cx="4562178" cy="3343275"/>
          </a:xfrm>
          <a:prstGeom prst="rect">
            <a:avLst/>
          </a:prstGeom>
        </p:spPr>
      </p:pic>
      <p:pic>
        <p:nvPicPr>
          <p:cNvPr id="9" name="Picture 8">
            <a:extLst>
              <a:ext uri="{FF2B5EF4-FFF2-40B4-BE49-F238E27FC236}">
                <a16:creationId xmlns:a16="http://schemas.microsoft.com/office/drawing/2014/main" id="{035D2A4C-36F8-DB68-41F1-7C80B35BCC28}"/>
              </a:ext>
            </a:extLst>
          </p:cNvPr>
          <p:cNvPicPr>
            <a:picLocks noChangeAspect="1"/>
          </p:cNvPicPr>
          <p:nvPr/>
        </p:nvPicPr>
        <p:blipFill>
          <a:blip r:embed="rId6"/>
          <a:stretch>
            <a:fillRect/>
          </a:stretch>
        </p:blipFill>
        <p:spPr>
          <a:xfrm>
            <a:off x="6997819" y="3514725"/>
            <a:ext cx="5194181" cy="3343275"/>
          </a:xfrm>
          <a:prstGeom prst="rect">
            <a:avLst/>
          </a:prstGeom>
        </p:spPr>
      </p:pic>
      <p:pic>
        <p:nvPicPr>
          <p:cNvPr id="11" name="Picture 10">
            <a:extLst>
              <a:ext uri="{FF2B5EF4-FFF2-40B4-BE49-F238E27FC236}">
                <a16:creationId xmlns:a16="http://schemas.microsoft.com/office/drawing/2014/main" id="{CC86030B-D6B7-744C-B2BB-F32656329896}"/>
              </a:ext>
            </a:extLst>
          </p:cNvPr>
          <p:cNvPicPr>
            <a:picLocks noChangeAspect="1"/>
          </p:cNvPicPr>
          <p:nvPr/>
        </p:nvPicPr>
        <p:blipFill>
          <a:blip r:embed="rId7"/>
          <a:stretch>
            <a:fillRect/>
          </a:stretch>
        </p:blipFill>
        <p:spPr>
          <a:xfrm>
            <a:off x="4471836" y="3179114"/>
            <a:ext cx="2681222" cy="3678886"/>
          </a:xfrm>
          <a:prstGeom prst="rect">
            <a:avLst/>
          </a:prstGeom>
        </p:spPr>
      </p:pic>
      <p:sp>
        <p:nvSpPr>
          <p:cNvPr id="12" name="Title 1">
            <a:extLst>
              <a:ext uri="{FF2B5EF4-FFF2-40B4-BE49-F238E27FC236}">
                <a16:creationId xmlns:a16="http://schemas.microsoft.com/office/drawing/2014/main" id="{16EE1069-CC7E-4750-AA17-C2D89FC28B26}"/>
              </a:ext>
            </a:extLst>
          </p:cNvPr>
          <p:cNvSpPr>
            <a:spLocks noGrp="1"/>
          </p:cNvSpPr>
          <p:nvPr>
            <p:ph type="title"/>
          </p:nvPr>
        </p:nvSpPr>
        <p:spPr>
          <a:xfrm>
            <a:off x="3826488" y="-116195"/>
            <a:ext cx="3600549" cy="813218"/>
          </a:xfrm>
        </p:spPr>
        <p:txBody>
          <a:bodyPr>
            <a:normAutofit fontScale="90000"/>
          </a:bodyPr>
          <a:lstStyle/>
          <a:p>
            <a:r>
              <a:rPr lang="en-GB" dirty="0">
                <a:solidFill>
                  <a:schemeClr val="bg1"/>
                </a:solidFill>
              </a:rPr>
              <a:t>Hot Line Miami</a:t>
            </a:r>
          </a:p>
        </p:txBody>
      </p:sp>
    </p:spTree>
    <p:extLst>
      <p:ext uri="{BB962C8B-B14F-4D97-AF65-F5344CB8AC3E}">
        <p14:creationId xmlns:p14="http://schemas.microsoft.com/office/powerpoint/2010/main" val="396747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E26DB9-358D-A844-AFD5-77E750378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24550" cy="33107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 maps, levels and minigames in Fall Guys: Ultimate Knockout | AllGamers">
            <a:extLst>
              <a:ext uri="{FF2B5EF4-FFF2-40B4-BE49-F238E27FC236}">
                <a16:creationId xmlns:a16="http://schemas.microsoft.com/office/drawing/2014/main" id="{62719733-99C2-EB96-300C-F0C012A18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275" y="0"/>
            <a:ext cx="5800725" cy="33107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LL GUYS - Bean Hill Zone Map - Gameplay Walkthrough Part 108 [ PC ] -  YouTube">
            <a:extLst>
              <a:ext uri="{FF2B5EF4-FFF2-40B4-BE49-F238E27FC236}">
                <a16:creationId xmlns:a16="http://schemas.microsoft.com/office/drawing/2014/main" id="{D807F96C-75A3-1343-1AE9-44DC827BD3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53" t="6707" r="10433"/>
          <a:stretch/>
        </p:blipFill>
        <p:spPr bwMode="auto">
          <a:xfrm>
            <a:off x="4010025" y="-1"/>
            <a:ext cx="3981450" cy="33107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ll Guys: Ultimate Knockout Gameplay (PC HD) [1080p60FPS] - YouTube">
            <a:extLst>
              <a:ext uri="{FF2B5EF4-FFF2-40B4-BE49-F238E27FC236}">
                <a16:creationId xmlns:a16="http://schemas.microsoft.com/office/drawing/2014/main" id="{672CC009-9280-0C4C-17FA-DE6A5EFFC1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004"/>
          <a:stretch/>
        </p:blipFill>
        <p:spPr bwMode="auto">
          <a:xfrm>
            <a:off x="0" y="3310765"/>
            <a:ext cx="4186989" cy="3547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all Guys: Ultimate Knockout Gameplay (PS4 HD) [1080p60FPS] - YouTube">
            <a:extLst>
              <a:ext uri="{FF2B5EF4-FFF2-40B4-BE49-F238E27FC236}">
                <a16:creationId xmlns:a16="http://schemas.microsoft.com/office/drawing/2014/main" id="{CA1D4D2E-47CC-E8B1-55AE-943E8A5AD0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12"/>
          <a:stretch/>
        </p:blipFill>
        <p:spPr bwMode="auto">
          <a:xfrm>
            <a:off x="3731043" y="3310764"/>
            <a:ext cx="4652210" cy="35472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D4CED3E-C092-320F-8481-ED97707A2781}"/>
              </a:ext>
            </a:extLst>
          </p:cNvPr>
          <p:cNvPicPr>
            <a:picLocks noChangeAspect="1"/>
          </p:cNvPicPr>
          <p:nvPr/>
        </p:nvPicPr>
        <p:blipFill rotWithShape="1">
          <a:blip r:embed="rId7"/>
          <a:srcRect l="7874"/>
          <a:stretch/>
        </p:blipFill>
        <p:spPr>
          <a:xfrm>
            <a:off x="7796851" y="3258489"/>
            <a:ext cx="4395149" cy="3599509"/>
          </a:xfrm>
          <a:prstGeom prst="rect">
            <a:avLst/>
          </a:prstGeom>
        </p:spPr>
      </p:pic>
      <p:sp>
        <p:nvSpPr>
          <p:cNvPr id="8" name="Title 1">
            <a:extLst>
              <a:ext uri="{FF2B5EF4-FFF2-40B4-BE49-F238E27FC236}">
                <a16:creationId xmlns:a16="http://schemas.microsoft.com/office/drawing/2014/main" id="{AEC019F0-4652-D8CA-F12C-C1036ED9C724}"/>
              </a:ext>
            </a:extLst>
          </p:cNvPr>
          <p:cNvSpPr>
            <a:spLocks noGrp="1"/>
          </p:cNvSpPr>
          <p:nvPr>
            <p:ph type="title"/>
          </p:nvPr>
        </p:nvSpPr>
        <p:spPr>
          <a:xfrm>
            <a:off x="4531894" y="-3"/>
            <a:ext cx="2502569" cy="813218"/>
          </a:xfrm>
        </p:spPr>
        <p:txBody>
          <a:bodyPr>
            <a:normAutofit/>
          </a:bodyPr>
          <a:lstStyle/>
          <a:p>
            <a:r>
              <a:rPr lang="en-GB" dirty="0">
                <a:solidFill>
                  <a:schemeClr val="bg1"/>
                </a:solidFill>
              </a:rPr>
              <a:t>Fall Guys</a:t>
            </a:r>
          </a:p>
        </p:txBody>
      </p:sp>
    </p:spTree>
    <p:extLst>
      <p:ext uri="{BB962C8B-B14F-4D97-AF65-F5344CB8AC3E}">
        <p14:creationId xmlns:p14="http://schemas.microsoft.com/office/powerpoint/2010/main" val="412282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video game with a pixelated cartoon character&#10;&#10;Description automatically generated with medium confidence">
            <a:extLst>
              <a:ext uri="{FF2B5EF4-FFF2-40B4-BE49-F238E27FC236}">
                <a16:creationId xmlns:a16="http://schemas.microsoft.com/office/drawing/2014/main" id="{04EB8BAA-5559-A625-8234-DB6BEEE32CE3}"/>
              </a:ext>
            </a:extLst>
          </p:cNvPr>
          <p:cNvPicPr>
            <a:picLocks noChangeAspect="1"/>
          </p:cNvPicPr>
          <p:nvPr/>
        </p:nvPicPr>
        <p:blipFill rotWithShape="1">
          <a:blip r:embed="rId2">
            <a:alphaModFix amt="35000"/>
          </a:blip>
          <a:srcRect t="12451"/>
          <a:stretch/>
        </p:blipFill>
        <p:spPr>
          <a:xfrm>
            <a:off x="20" y="10"/>
            <a:ext cx="12191980" cy="6857990"/>
          </a:xfrm>
          <a:prstGeom prst="rect">
            <a:avLst/>
          </a:prstGeom>
        </p:spPr>
      </p:pic>
      <p:sp>
        <p:nvSpPr>
          <p:cNvPr id="2" name="Title 1">
            <a:extLst>
              <a:ext uri="{FF2B5EF4-FFF2-40B4-BE49-F238E27FC236}">
                <a16:creationId xmlns:a16="http://schemas.microsoft.com/office/drawing/2014/main" id="{8E544EF3-C4F3-9688-979E-F620481326F7}"/>
              </a:ext>
            </a:extLst>
          </p:cNvPr>
          <p:cNvSpPr>
            <a:spLocks noGrp="1"/>
          </p:cNvSpPr>
          <p:nvPr>
            <p:ph type="title"/>
          </p:nvPr>
        </p:nvSpPr>
        <p:spPr>
          <a:xfrm>
            <a:off x="838200" y="365125"/>
            <a:ext cx="10515600" cy="1325563"/>
          </a:xfrm>
        </p:spPr>
        <p:txBody>
          <a:bodyPr>
            <a:normAutofit/>
          </a:bodyPr>
          <a:lstStyle/>
          <a:p>
            <a:r>
              <a:rPr lang="en-GB">
                <a:solidFill>
                  <a:srgbClr val="FFFFFF"/>
                </a:solidFill>
              </a:rPr>
              <a:t>Skill notes Hot Line Miami</a:t>
            </a:r>
          </a:p>
        </p:txBody>
      </p:sp>
      <p:sp>
        <p:nvSpPr>
          <p:cNvPr id="3" name="Content Placeholder 2">
            <a:extLst>
              <a:ext uri="{FF2B5EF4-FFF2-40B4-BE49-F238E27FC236}">
                <a16:creationId xmlns:a16="http://schemas.microsoft.com/office/drawing/2014/main" id="{7B9292C0-635D-5B68-3E76-7A328ED57D75}"/>
              </a:ext>
            </a:extLst>
          </p:cNvPr>
          <p:cNvSpPr>
            <a:spLocks noGrp="1"/>
          </p:cNvSpPr>
          <p:nvPr>
            <p:ph idx="1"/>
          </p:nvPr>
        </p:nvSpPr>
        <p:spPr>
          <a:xfrm>
            <a:off x="838200" y="1825625"/>
            <a:ext cx="10515600" cy="4351338"/>
          </a:xfrm>
        </p:spPr>
        <p:txBody>
          <a:bodyPr>
            <a:normAutofit/>
          </a:bodyPr>
          <a:lstStyle/>
          <a:p>
            <a:pPr marL="0" indent="0">
              <a:buNone/>
            </a:pPr>
            <a:r>
              <a:rPr lang="en-GB" sz="2200">
                <a:solidFill>
                  <a:srgbClr val="FFFFFF"/>
                </a:solidFill>
              </a:rPr>
              <a:t>The difference between good and bad player on Hotline Miami that the Bad player is very slow with his gameplay not tactical with some of his killing and how use the weapons and melee well and not great timing on certain situations which got him killed. </a:t>
            </a:r>
          </a:p>
          <a:p>
            <a:pPr marL="0" indent="0">
              <a:buNone/>
            </a:pPr>
            <a:endParaRPr lang="en-GB" sz="2200">
              <a:solidFill>
                <a:srgbClr val="FFFFFF"/>
              </a:solidFill>
            </a:endParaRPr>
          </a:p>
          <a:p>
            <a:pPr marL="0" indent="0">
              <a:buNone/>
            </a:pPr>
            <a:r>
              <a:rPr lang="en-GB" sz="2200">
                <a:solidFill>
                  <a:srgbClr val="FFFFFF"/>
                </a:solidFill>
              </a:rPr>
              <a:t>The good player is smart quick and tactical with his movement and his weapons as with some of his run and gun he is always smart and aware of a different enemy trying sneak behind him as he is killing his friends,    so he is always quick and prepared to counter that enemy kill him on sight.</a:t>
            </a:r>
          </a:p>
          <a:p>
            <a:pPr marL="0" indent="0">
              <a:buNone/>
            </a:pPr>
            <a:endParaRPr lang="en-GB" sz="2200">
              <a:solidFill>
                <a:srgbClr val="FFFFFF"/>
              </a:solidFill>
            </a:endParaRPr>
          </a:p>
          <a:p>
            <a:pPr marL="0" indent="0">
              <a:buNone/>
            </a:pPr>
            <a:endParaRPr lang="en-GB" sz="2200">
              <a:solidFill>
                <a:srgbClr val="FFFFFF"/>
              </a:solidFill>
            </a:endParaRPr>
          </a:p>
          <a:p>
            <a:pPr marL="0" indent="0">
              <a:buNone/>
            </a:pPr>
            <a:r>
              <a:rPr lang="en-GB" sz="2200">
                <a:solidFill>
                  <a:srgbClr val="FFFFFF"/>
                </a:solidFill>
              </a:rPr>
              <a:t> </a:t>
            </a:r>
          </a:p>
        </p:txBody>
      </p:sp>
    </p:spTree>
    <p:extLst>
      <p:ext uri="{BB962C8B-B14F-4D97-AF65-F5344CB8AC3E}">
        <p14:creationId xmlns:p14="http://schemas.microsoft.com/office/powerpoint/2010/main" val="303619633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8DD7-387A-5778-F429-E649902BFEEC}"/>
              </a:ext>
            </a:extLst>
          </p:cNvPr>
          <p:cNvSpPr>
            <a:spLocks noGrp="1"/>
          </p:cNvSpPr>
          <p:nvPr>
            <p:ph type="title"/>
          </p:nvPr>
        </p:nvSpPr>
        <p:spPr/>
        <p:txBody>
          <a:bodyPr/>
          <a:lstStyle/>
          <a:p>
            <a:r>
              <a:rPr lang="en-GB" dirty="0"/>
              <a:t>Real life Examples </a:t>
            </a:r>
          </a:p>
        </p:txBody>
      </p:sp>
    </p:spTree>
    <p:extLst>
      <p:ext uri="{BB962C8B-B14F-4D97-AF65-F5344CB8AC3E}">
        <p14:creationId xmlns:p14="http://schemas.microsoft.com/office/powerpoint/2010/main" val="3746394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Hotel Corridor Pictures | Download Free Images on Unsplash">
            <a:extLst>
              <a:ext uri="{FF2B5EF4-FFF2-40B4-BE49-F238E27FC236}">
                <a16:creationId xmlns:a16="http://schemas.microsoft.com/office/drawing/2014/main" id="{28689227-9814-D58F-DC3A-02BAD02CE1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28" r="7923" b="-4"/>
          <a:stretch/>
        </p:blipFill>
        <p:spPr bwMode="auto">
          <a:xfrm>
            <a:off x="20" y="10"/>
            <a:ext cx="4003019" cy="33888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yan Koopmans' abandoned soviet sanatorium photography | CNN">
            <a:extLst>
              <a:ext uri="{FF2B5EF4-FFF2-40B4-BE49-F238E27FC236}">
                <a16:creationId xmlns:a16="http://schemas.microsoft.com/office/drawing/2014/main" id="{C53D2924-74E3-3CFF-4E73-60CA0E9BE7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28" r="9574" b="-3"/>
          <a:stretch/>
        </p:blipFill>
        <p:spPr bwMode="auto">
          <a:xfrm>
            <a:off x="4094479" y="10"/>
            <a:ext cx="4014047" cy="33832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bandoned hotels and airports you won't want to check-in to |  loveexploring.com">
            <a:extLst>
              <a:ext uri="{FF2B5EF4-FFF2-40B4-BE49-F238E27FC236}">
                <a16:creationId xmlns:a16="http://schemas.microsoft.com/office/drawing/2014/main" id="{EA553655-EF6B-07EC-7C24-E56D2BC08C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73" r="4145"/>
          <a:stretch/>
        </p:blipFill>
        <p:spPr bwMode="auto">
          <a:xfrm>
            <a:off x="8188960" y="10"/>
            <a:ext cx="4003039" cy="3383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000+ Abandoned Hotel Stock Photos, Pictures &amp; Royalty-Free Images -  iStock | Old hotel, Run down hotel, Abandoned building">
            <a:extLst>
              <a:ext uri="{FF2B5EF4-FFF2-40B4-BE49-F238E27FC236}">
                <a16:creationId xmlns:a16="http://schemas.microsoft.com/office/drawing/2014/main" id="{A56C1A12-739B-6197-CFEA-44228BA966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0" r="19350" b="-4"/>
          <a:stretch/>
        </p:blipFill>
        <p:spPr bwMode="auto">
          <a:xfrm>
            <a:off x="20" y="3469102"/>
            <a:ext cx="4003019" cy="33888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s Thermes Bleus, France - Obsidian Urbex Photography | Urban Exploration  | Abandoned Places">
            <a:extLst>
              <a:ext uri="{FF2B5EF4-FFF2-40B4-BE49-F238E27FC236}">
                <a16:creationId xmlns:a16="http://schemas.microsoft.com/office/drawing/2014/main" id="{E3C02659-CE3B-654B-1098-A3AFEE9ACE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17" r="6486" b="-4"/>
          <a:stretch/>
        </p:blipFill>
        <p:spPr bwMode="auto">
          <a:xfrm>
            <a:off x="4094479" y="3469102"/>
            <a:ext cx="4014047" cy="33832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erie photos of 10 abandoned hotels in the Balkans">
            <a:extLst>
              <a:ext uri="{FF2B5EF4-FFF2-40B4-BE49-F238E27FC236}">
                <a16:creationId xmlns:a16="http://schemas.microsoft.com/office/drawing/2014/main" id="{15E404ED-9D6A-8281-28A1-FF4B775094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281" r="10086" b="-4"/>
          <a:stretch/>
        </p:blipFill>
        <p:spPr bwMode="auto">
          <a:xfrm>
            <a:off x="8199966" y="3469102"/>
            <a:ext cx="3992034" cy="338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22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72A4EC06-1934-41CA-947A-1A2AD6634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tel Kitchen Layout: Designing It Right | By Lillian Connors">
            <a:extLst>
              <a:ext uri="{FF2B5EF4-FFF2-40B4-BE49-F238E27FC236}">
                <a16:creationId xmlns:a16="http://schemas.microsoft.com/office/drawing/2014/main" id="{55F45866-87D8-24D5-ACEB-3C58ABF52E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90" r="2" b="4827"/>
          <a:stretch/>
        </p:blipFill>
        <p:spPr bwMode="auto">
          <a:xfrm>
            <a:off x="2295" y="10"/>
            <a:ext cx="7493441" cy="451594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UAE launches new platform to ensure safe labour accommodations - News |  Khaleej Times">
            <a:extLst>
              <a:ext uri="{FF2B5EF4-FFF2-40B4-BE49-F238E27FC236}">
                <a16:creationId xmlns:a16="http://schemas.microsoft.com/office/drawing/2014/main" id="{3233273A-4289-9DAE-995D-69C87B7BE6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61" r="2" b="2"/>
          <a:stretch/>
        </p:blipFill>
        <p:spPr bwMode="auto">
          <a:xfrm>
            <a:off x="7581163" y="-1"/>
            <a:ext cx="4607118" cy="21830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to set up your hotel kitchen - Danube Hospitality">
            <a:extLst>
              <a:ext uri="{FF2B5EF4-FFF2-40B4-BE49-F238E27FC236}">
                <a16:creationId xmlns:a16="http://schemas.microsoft.com/office/drawing/2014/main" id="{B1CDE57F-6EEF-280F-5073-414A3A5DA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017" r="2" b="2"/>
          <a:stretch/>
        </p:blipFill>
        <p:spPr bwMode="auto">
          <a:xfrm>
            <a:off x="7581165" y="2274491"/>
            <a:ext cx="4601105" cy="22414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tel &amp; Marble: The Luxury Bathrooms">
            <a:extLst>
              <a:ext uri="{FF2B5EF4-FFF2-40B4-BE49-F238E27FC236}">
                <a16:creationId xmlns:a16="http://schemas.microsoft.com/office/drawing/2014/main" id="{A2E80A43-8067-06F0-9598-1827AE90DA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45" r="5" b="5"/>
          <a:stretch/>
        </p:blipFill>
        <p:spPr bwMode="auto">
          <a:xfrm>
            <a:off x="-3717" y="4607392"/>
            <a:ext cx="3707011"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051C55E3-FFA1-02BA-DBDE-2507F77F25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49" r="-5" b="5734"/>
          <a:stretch/>
        </p:blipFill>
        <p:spPr bwMode="auto">
          <a:xfrm>
            <a:off x="3794735" y="4607393"/>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edford Hotel restaurants &amp; bars near British Museum">
            <a:extLst>
              <a:ext uri="{FF2B5EF4-FFF2-40B4-BE49-F238E27FC236}">
                <a16:creationId xmlns:a16="http://schemas.microsoft.com/office/drawing/2014/main" id="{96BDC0A0-E0D1-0B11-270B-A6CC896C23A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42" r="2" b="18455"/>
          <a:stretch/>
        </p:blipFill>
        <p:spPr bwMode="auto">
          <a:xfrm>
            <a:off x="7581164" y="4607392"/>
            <a:ext cx="4595097" cy="225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84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180</Words>
  <Application>Microsoft Office PowerPoint</Application>
  <PresentationFormat>Widescreen</PresentationFormat>
  <Paragraphs>18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Clash of Cosplayers</vt:lpstr>
      <vt:lpstr>Colour scheme </vt:lpstr>
      <vt:lpstr>Gang beasts </vt:lpstr>
      <vt:lpstr>Hot Line Miami</vt:lpstr>
      <vt:lpstr>Fall Guys</vt:lpstr>
      <vt:lpstr>Skill notes Hot Line Miami</vt:lpstr>
      <vt:lpstr>Real life Examples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of items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Clash of Cosplayers</dc:title>
  <dc:creator>BHUIYAN, SUJAI (Student)</dc:creator>
  <cp:lastModifiedBy>BHUIYAN, SUJAI (Student)</cp:lastModifiedBy>
  <cp:revision>11</cp:revision>
  <dcterms:created xsi:type="dcterms:W3CDTF">2023-10-02T14:34:19Z</dcterms:created>
  <dcterms:modified xsi:type="dcterms:W3CDTF">2023-10-23T15:30:32Z</dcterms:modified>
</cp:coreProperties>
</file>